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34147-D3E4-429C-9E3B-A05E4E11803B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8CCA9-36E3-4DA7-9A0B-21E7EE78D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319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8CCA9-36E3-4DA7-9A0B-21E7EE78DE3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906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4FB1-C6C3-42C1-B3DF-1BCD46A6EF6A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0E7B-71A0-4018-A251-341A475912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615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4FB1-C6C3-42C1-B3DF-1BCD46A6EF6A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0E7B-71A0-4018-A251-341A475912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534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4FB1-C6C3-42C1-B3DF-1BCD46A6EF6A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0E7B-71A0-4018-A251-341A475912E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2518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4FB1-C6C3-42C1-B3DF-1BCD46A6EF6A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0E7B-71A0-4018-A251-341A475912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013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4FB1-C6C3-42C1-B3DF-1BCD46A6EF6A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0E7B-71A0-4018-A251-341A475912E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5466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4FB1-C6C3-42C1-B3DF-1BCD46A6EF6A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0E7B-71A0-4018-A251-341A475912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164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4FB1-C6C3-42C1-B3DF-1BCD46A6EF6A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0E7B-71A0-4018-A251-341A475912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469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4FB1-C6C3-42C1-B3DF-1BCD46A6EF6A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0E7B-71A0-4018-A251-341A475912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120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4FB1-C6C3-42C1-B3DF-1BCD46A6EF6A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0E7B-71A0-4018-A251-341A475912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64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4FB1-C6C3-42C1-B3DF-1BCD46A6EF6A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0E7B-71A0-4018-A251-341A475912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09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4FB1-C6C3-42C1-B3DF-1BCD46A6EF6A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0E7B-71A0-4018-A251-341A475912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59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4FB1-C6C3-42C1-B3DF-1BCD46A6EF6A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0E7B-71A0-4018-A251-341A475912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241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4FB1-C6C3-42C1-B3DF-1BCD46A6EF6A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0E7B-71A0-4018-A251-341A475912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08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4FB1-C6C3-42C1-B3DF-1BCD46A6EF6A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0E7B-71A0-4018-A251-341A475912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911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4FB1-C6C3-42C1-B3DF-1BCD46A6EF6A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0E7B-71A0-4018-A251-341A475912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09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4FB1-C6C3-42C1-B3DF-1BCD46A6EF6A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0E7B-71A0-4018-A251-341A475912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610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94FB1-C6C3-42C1-B3DF-1BCD46A6EF6A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E390E7B-71A0-4018-A251-341A475912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11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73" y="2868558"/>
            <a:ext cx="7766936" cy="1646302"/>
          </a:xfrm>
        </p:spPr>
        <p:txBody>
          <a:bodyPr/>
          <a:lstStyle/>
          <a:p>
            <a:pPr algn="ctr"/>
            <a:r>
              <a:rPr lang="en-GB" dirty="0"/>
              <a:t/>
            </a:r>
            <a:br>
              <a:rPr lang="en-GB" dirty="0"/>
            </a:br>
            <a:r>
              <a:rPr lang="en-GB" dirty="0"/>
              <a:t> Lect 1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Fundamentals of Digital Signal Processing </a:t>
            </a:r>
          </a:p>
        </p:txBody>
      </p:sp>
    </p:spTree>
    <p:extLst>
      <p:ext uri="{BB962C8B-B14F-4D97-AF65-F5344CB8AC3E}">
        <p14:creationId xmlns:p14="http://schemas.microsoft.com/office/powerpoint/2010/main" val="4289098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41111"/>
            <a:ext cx="9353770" cy="13208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>1.6. Linear Time Invariant (LTI) System Properties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29051"/>
            <a:ext cx="9094463" cy="4435522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1.6.1 A linear system or processor may be defined as one which obeys the principle of superposition. 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/>
              <a:t>1.6.2 Furthermore, if an input 𝑎1𝑥[𝑛]produced output ay[n] where a is constant coefficient or multiplier or a weighting factor. </a:t>
            </a: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/>
              <a:t>1.6.3 Frequency Preservation: - It means that if we apply an input signal containing certain frequencies to a linear system, the output can contain only the same frequencies and no others. </a:t>
            </a:r>
          </a:p>
        </p:txBody>
      </p:sp>
    </p:spTree>
    <p:extLst>
      <p:ext uri="{BB962C8B-B14F-4D97-AF65-F5344CB8AC3E}">
        <p14:creationId xmlns:p14="http://schemas.microsoft.com/office/powerpoint/2010/main" val="2404444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1.7. Other System Properties [Causality, Stability </a:t>
            </a:r>
            <a:r>
              <a:rPr lang="en-US" b="1" dirty="0" err="1"/>
              <a:t>Invertibility</a:t>
            </a:r>
            <a:r>
              <a:rPr lang="en-US" b="1" dirty="0"/>
              <a:t> and Memory]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151" y="1930400"/>
            <a:ext cx="8596668" cy="3880773"/>
          </a:xfrm>
        </p:spPr>
        <p:txBody>
          <a:bodyPr>
            <a:noAutofit/>
          </a:bodyPr>
          <a:lstStyle/>
          <a:p>
            <a:r>
              <a:rPr lang="en-US" sz="2000" dirty="0"/>
              <a:t>1.7.1 Causality: In a causal system, the output signal depends only on present and/or previous values of the inputs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1.7.2 </a:t>
            </a:r>
            <a:r>
              <a:rPr lang="en-US" sz="2000" dirty="0"/>
              <a:t>Stability: A stable system is one which produces a finite or bounded output in response to a bounded input</a:t>
            </a:r>
            <a:r>
              <a:rPr lang="en-US" sz="2000" dirty="0" smtClean="0"/>
              <a:t>.</a:t>
            </a:r>
          </a:p>
          <a:p>
            <a:endParaRPr lang="en-GB" sz="2000" dirty="0"/>
          </a:p>
          <a:p>
            <a:r>
              <a:rPr lang="en-US" sz="2000" dirty="0"/>
              <a:t>1.7.3 </a:t>
            </a:r>
            <a:r>
              <a:rPr lang="en-US" sz="2000" dirty="0" err="1"/>
              <a:t>Invertibility</a:t>
            </a:r>
            <a:r>
              <a:rPr lang="en-US" sz="2000" dirty="0"/>
              <a:t>: If a digital processor with input x[n] gives an output y[n], then its inverse would produce x[n], if fed with y[n</a:t>
            </a:r>
            <a:r>
              <a:rPr lang="en-US" sz="2000" dirty="0" smtClean="0"/>
              <a:t>].</a:t>
            </a:r>
          </a:p>
          <a:p>
            <a:endParaRPr lang="en-US" sz="2000" dirty="0" smtClean="0"/>
          </a:p>
          <a:p>
            <a:r>
              <a:rPr lang="en-US" sz="2000" dirty="0"/>
              <a:t>1.7.4 Memory: A processor possesses memory if its present output y[n] depends upon one or more previous input values x[n-1], x[n-2],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8891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964442"/>
            <a:ext cx="8596668" cy="1320800"/>
          </a:xfrm>
        </p:spPr>
        <p:txBody>
          <a:bodyPr/>
          <a:lstStyle/>
          <a:p>
            <a:r>
              <a:rPr lang="en-GB" b="1" dirty="0"/>
              <a:t>1.8. Classification of Signals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1.8.1 </a:t>
            </a:r>
            <a:r>
              <a:rPr lang="en-GB" sz="3200" dirty="0"/>
              <a:t>Deterministic and Random Signal </a:t>
            </a:r>
            <a:endParaRPr lang="en-GB" sz="3200" dirty="0" smtClean="0"/>
          </a:p>
          <a:p>
            <a:r>
              <a:rPr lang="en-GB" sz="3200" dirty="0"/>
              <a:t>1.8.2. Periodic and </a:t>
            </a:r>
            <a:r>
              <a:rPr lang="en-GB" sz="3200" dirty="0" err="1"/>
              <a:t>Nonperiodic</a:t>
            </a:r>
            <a:r>
              <a:rPr lang="en-GB" sz="3200" dirty="0"/>
              <a:t> Signal </a:t>
            </a:r>
          </a:p>
          <a:p>
            <a:r>
              <a:rPr lang="en-GB" sz="3200" dirty="0"/>
              <a:t>1.8.3 </a:t>
            </a:r>
            <a:r>
              <a:rPr lang="en-GB" sz="3200" dirty="0" err="1"/>
              <a:t>Analog</a:t>
            </a:r>
            <a:r>
              <a:rPr lang="en-GB" sz="3200" dirty="0"/>
              <a:t> and Discrete </a:t>
            </a:r>
            <a:r>
              <a:rPr lang="en-GB" sz="3200" dirty="0" smtClean="0"/>
              <a:t>signals</a:t>
            </a:r>
          </a:p>
          <a:p>
            <a:r>
              <a:rPr lang="nn-NO" sz="3200"/>
              <a:t>1.8.4 Analog and Digital Signals </a:t>
            </a:r>
            <a:r>
              <a:rPr lang="en-GB" sz="3200" smtClean="0"/>
              <a:t> </a:t>
            </a:r>
            <a:endParaRPr lang="en-GB" sz="32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22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603" y="609600"/>
            <a:ext cx="9567081" cy="1320800"/>
          </a:xfrm>
        </p:spPr>
        <p:txBody>
          <a:bodyPr>
            <a:normAutofit fontScale="90000"/>
          </a:bodyPr>
          <a:lstStyle/>
          <a:p>
            <a:r>
              <a:rPr lang="en-GB" b="1" i="1" dirty="0"/>
              <a:t>1.1 The scope of digital signal processing (DSP)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561" y="1751156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1.1 </a:t>
            </a:r>
            <a:r>
              <a:rPr lang="en-GB" sz="2400" dirty="0"/>
              <a:t>DSP techniques are now used to </a:t>
            </a:r>
            <a:r>
              <a:rPr lang="en-GB" sz="2400" dirty="0" err="1"/>
              <a:t>analyze</a:t>
            </a:r>
            <a:r>
              <a:rPr lang="en-GB" sz="2400" dirty="0"/>
              <a:t> and process signals and </a:t>
            </a:r>
            <a:r>
              <a:rPr lang="en-GB" sz="2400" dirty="0" smtClean="0"/>
              <a:t>data</a:t>
            </a:r>
          </a:p>
          <a:p>
            <a:r>
              <a:rPr lang="en-GB" sz="2400" dirty="0"/>
              <a:t>1.2 DSP is concerned with the numerical manipulation (treatment) of signals and data </a:t>
            </a:r>
            <a:endParaRPr lang="en-GB" sz="2400" dirty="0" smtClean="0"/>
          </a:p>
          <a:p>
            <a:r>
              <a:rPr lang="en-GB" sz="2400" dirty="0"/>
              <a:t>1.3 The general purpose computer can be used for illustrating DSP theory and application. </a:t>
            </a:r>
            <a:endParaRPr lang="en-GB" sz="2400" dirty="0" smtClean="0"/>
          </a:p>
          <a:p>
            <a:r>
              <a:rPr lang="en-GB" sz="2400" dirty="0" smtClean="0"/>
              <a:t>1.4 </a:t>
            </a:r>
            <a:r>
              <a:rPr lang="en-GB" sz="2400" dirty="0"/>
              <a:t>Discrete time signals may be divided into two categories:-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2000" dirty="0" smtClean="0"/>
              <a:t>a</a:t>
            </a:r>
            <a:r>
              <a:rPr lang="en-GB" sz="2000" dirty="0"/>
              <a:t>. Sampled data </a:t>
            </a:r>
            <a:r>
              <a:rPr lang="en-GB" sz="2000" dirty="0" smtClean="0"/>
              <a:t>signals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2000" dirty="0"/>
              <a:t>b. Digital signals </a:t>
            </a:r>
            <a:r>
              <a:rPr lang="en-GB" sz="2000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6846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758" y="2140377"/>
            <a:ext cx="9239113" cy="2977534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90980" y="150126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Fig (1.1) shows two discrete time signals 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949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028" y="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Fig (1.2) shows a typical DSP block diagram </a:t>
            </a:r>
            <a:br>
              <a:rPr lang="en-GB" dirty="0"/>
            </a:b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097" y="1479074"/>
            <a:ext cx="8800936" cy="190272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466441" y="395148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b="1" dirty="0" smtClean="0"/>
              <a:t>1.2. Some useful applications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4748142"/>
            <a:ext cx="726757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024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Fig (1.3.a) shows a signal sampled at a rate which is clearly too low to pick out the more rapid fluctuations.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342" y="2516448"/>
            <a:ext cx="9024541" cy="260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081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969" y="213815"/>
            <a:ext cx="9667670" cy="1320800"/>
          </a:xfrm>
        </p:spPr>
        <p:txBody>
          <a:bodyPr>
            <a:normAutofit fontScale="90000"/>
          </a:bodyPr>
          <a:lstStyle/>
          <a:p>
            <a:r>
              <a:rPr lang="en-GB" dirty="0"/>
              <a:t>3.4 Fig (1.4a) represents the frequency distribution or spectrum of an </a:t>
            </a:r>
            <a:r>
              <a:rPr lang="en-GB" dirty="0" err="1"/>
              <a:t>analog</a:t>
            </a:r>
            <a:r>
              <a:rPr lang="en-GB" dirty="0"/>
              <a:t> speech signal. There are no components above maximum frequency.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016" y="1666875"/>
            <a:ext cx="6591300" cy="51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837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7463"/>
            <a:ext cx="8596668" cy="1320800"/>
          </a:xfrm>
        </p:spPr>
        <p:txBody>
          <a:bodyPr/>
          <a:lstStyle/>
          <a:p>
            <a:r>
              <a:rPr lang="en-GB" b="1" dirty="0"/>
              <a:t>1.4. Basic type of digital signal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044266"/>
            <a:ext cx="8538047" cy="537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362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dirty="0">
                <a:solidFill>
                  <a:schemeClr val="tx1"/>
                </a:solidFill>
              </a:rPr>
              <a:t>1.4.3 Unit ramp function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431" y="1052400"/>
            <a:ext cx="4267200" cy="19910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530" y="4285397"/>
            <a:ext cx="7524750" cy="234144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98505" y="3916065"/>
            <a:ext cx="4487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1.4.4 Exponential, sine and cosines signal</a:t>
            </a:r>
          </a:p>
        </p:txBody>
      </p:sp>
    </p:spTree>
    <p:extLst>
      <p:ext uri="{BB962C8B-B14F-4D97-AF65-F5344CB8AC3E}">
        <p14:creationId xmlns:p14="http://schemas.microsoft.com/office/powerpoint/2010/main" val="1615853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1.5. Digital Processors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0088"/>
            <a:ext cx="8596668" cy="3880773"/>
          </a:xfrm>
        </p:spPr>
        <p:txBody>
          <a:bodyPr/>
          <a:lstStyle/>
          <a:p>
            <a:r>
              <a:rPr lang="en-US" sz="2800" dirty="0"/>
              <a:t>1.5.1 Processor means any system which carriers out a DSP function. It may be a general purpose computer, microprocessor, special hardware or a combination of these. In general the processor is a computer plus software</a:t>
            </a:r>
            <a:r>
              <a:rPr lang="en-US" sz="2800" dirty="0" smtClean="0"/>
              <a:t>.</a:t>
            </a:r>
          </a:p>
          <a:p>
            <a:endParaRPr lang="en-GB" sz="2800" dirty="0"/>
          </a:p>
          <a:p>
            <a:r>
              <a:rPr lang="en-US" sz="2800" dirty="0"/>
              <a:t>1.5.2 No particular distinction between the terms processor and system.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235520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418</Words>
  <Application>Microsoft Office PowerPoint</Application>
  <PresentationFormat>Widescreen</PresentationFormat>
  <Paragraphs>41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Wingdings 3</vt:lpstr>
      <vt:lpstr>Facet</vt:lpstr>
      <vt:lpstr>  Lect 1   Fundamentals of Digital Signal Processing </vt:lpstr>
      <vt:lpstr>1.1 The scope of digital signal processing (DSP)  </vt:lpstr>
      <vt:lpstr> Fig (1.1) shows two discrete time signals  </vt:lpstr>
      <vt:lpstr> Fig (1.2) shows a typical DSP block diagram  </vt:lpstr>
      <vt:lpstr>Fig (1.3.a) shows a signal sampled at a rate which is clearly too low to pick out the more rapid fluctuations. </vt:lpstr>
      <vt:lpstr>3.4 Fig (1.4a) represents the frequency distribution or spectrum of an analog speech signal. There are no components above maximum frequency. </vt:lpstr>
      <vt:lpstr>1.4. Basic type of digital signal </vt:lpstr>
      <vt:lpstr>1.4.3 Unit ramp function </vt:lpstr>
      <vt:lpstr>1.5. Digital Processors</vt:lpstr>
      <vt:lpstr> 1.6. Linear Time Invariant (LTI) System Properties </vt:lpstr>
      <vt:lpstr>1.7. Other System Properties [Causality, Stability Invertibility and Memory] </vt:lpstr>
      <vt:lpstr>1.8. Classification of Signals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Lect 1   Fundamentals of Digital Signal Processing </dc:title>
  <dc:creator>East01</dc:creator>
  <cp:lastModifiedBy>East01</cp:lastModifiedBy>
  <cp:revision>8</cp:revision>
  <dcterms:created xsi:type="dcterms:W3CDTF">2017-09-20T10:21:35Z</dcterms:created>
  <dcterms:modified xsi:type="dcterms:W3CDTF">2017-09-28T06:01:30Z</dcterms:modified>
</cp:coreProperties>
</file>