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AE681F-2414-49F4-B347-7E3A2B3C0475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EDE297-9DBB-44B3-A7B3-3A116847B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Optimization Factors Influencing on Cathodic Protection For Steel Wall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sz="2600" dirty="0" smtClean="0"/>
              <a:t>SAAD E. KASKAH</a:t>
            </a:r>
          </a:p>
          <a:p>
            <a:r>
              <a:rPr lang="en-US" dirty="0" smtClean="0"/>
              <a:t>Supervised by </a:t>
            </a:r>
          </a:p>
          <a:p>
            <a:r>
              <a:rPr lang="en-US" dirty="0" smtClean="0"/>
              <a:t>Asst. Prof. Dr. Mohammad H. Hafiz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Lecturer Dr. Wisam K. Hamdan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401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This work </a:t>
            </a:r>
            <a:r>
              <a:rPr lang="en-GB" dirty="0" smtClean="0"/>
              <a:t>aim </a:t>
            </a:r>
            <a:r>
              <a:rPr lang="en-GB" dirty="0"/>
              <a:t>to </a:t>
            </a:r>
            <a:r>
              <a:rPr lang="en-GB" dirty="0" smtClean="0"/>
              <a:t>obtain </a:t>
            </a:r>
            <a:r>
              <a:rPr lang="en-GB" dirty="0"/>
              <a:t>the </a:t>
            </a:r>
            <a:r>
              <a:rPr lang="en-GB" dirty="0" smtClean="0"/>
              <a:t>optimize factor influence on cathodic </a:t>
            </a:r>
            <a:r>
              <a:rPr lang="en-GB" dirty="0"/>
              <a:t>protection </a:t>
            </a:r>
            <a:r>
              <a:rPr lang="en-GB" dirty="0" smtClean="0"/>
              <a:t>for steel wall by control the potential differences which required to build a cathodic protection system in difference environment parameters by studying different anodes alloy at different distance between anode and cathode with ranges of areas for steel wall.</a:t>
            </a:r>
          </a:p>
          <a:p>
            <a:pPr marL="0" indent="0" algn="just">
              <a:buNone/>
            </a:pPr>
            <a:r>
              <a:rPr lang="en-US" dirty="0" smtClean="0"/>
              <a:t>Consideration experimental work by building a sacrificial cathodic protection system as shown in Fig.(1) in next slide.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1758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Sketch of Sacrificial </a:t>
            </a:r>
            <a:r>
              <a:rPr lang="en-GB" sz="4000" dirty="0" err="1" smtClean="0"/>
              <a:t>Cathodic</a:t>
            </a:r>
            <a:r>
              <a:rPr lang="en-GB" sz="4000" dirty="0" smtClean="0"/>
              <a:t> Protection System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634331"/>
            <a:ext cx="53721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Work System Picture</a:t>
            </a:r>
            <a:endParaRPr lang="en-US" dirty="0"/>
          </a:p>
        </p:txBody>
      </p:sp>
      <p:pic>
        <p:nvPicPr>
          <p:cNvPr id="1026" name="Picture 2" descr="C:\Users\shereen\Desktop\DSC001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230" y="1600200"/>
            <a:ext cx="8039539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0680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en-US" sz="3200" dirty="0" smtClean="0"/>
              <a:t>Search and find the references for the subject</a:t>
            </a:r>
          </a:p>
          <a:p>
            <a:pPr algn="just"/>
            <a:r>
              <a:rPr lang="en-US" sz="3200" dirty="0" smtClean="0"/>
              <a:t>Search what the recent work that made on cathodic protection</a:t>
            </a:r>
          </a:p>
          <a:p>
            <a:pPr algn="just"/>
            <a:r>
              <a:rPr lang="en-US" sz="3200" dirty="0" smtClean="0"/>
              <a:t>Building sacrificial cathodic protection system</a:t>
            </a:r>
          </a:p>
          <a:p>
            <a:pPr algn="just"/>
            <a:r>
              <a:rPr lang="en-US" sz="3200" dirty="0" smtClean="0"/>
              <a:t>Prepared the mainly specimens for the work</a:t>
            </a:r>
          </a:p>
          <a:p>
            <a:pPr algn="just"/>
            <a:r>
              <a:rPr lang="en-US" sz="3200" dirty="0" smtClean="0"/>
              <a:t>Make analyzing and inspections for the specimens</a:t>
            </a:r>
          </a:p>
          <a:p>
            <a:pPr algn="just"/>
            <a:r>
              <a:rPr lang="en-US" sz="3200" dirty="0" smtClean="0"/>
              <a:t>Make the running for experimental work </a:t>
            </a:r>
          </a:p>
          <a:p>
            <a:pPr algn="just"/>
            <a:r>
              <a:rPr lang="en-US" sz="3200" dirty="0" smtClean="0"/>
              <a:t>Now the process in the prepare the optimization.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3854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result that will be use in optimization</a:t>
            </a:r>
            <a:endParaRPr lang="ar-IQ" dirty="0"/>
          </a:p>
        </p:txBody>
      </p:sp>
      <p:pic>
        <p:nvPicPr>
          <p:cNvPr id="1026" name="Picture 2" descr="C:\Documents and Settings\Administrator\Desktop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8715436" cy="51435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88</TotalTime>
  <Words>186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Optimization Factors Influencing on Cathodic Protection For Steel Wall</vt:lpstr>
      <vt:lpstr>Aim of the research</vt:lpstr>
      <vt:lpstr>Sketch of Sacrificial Cathodic Protection System</vt:lpstr>
      <vt:lpstr>Experimental Work System Picture</vt:lpstr>
      <vt:lpstr>Scope of the work</vt:lpstr>
      <vt:lpstr>Data result that will be use in optimization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Factors Influencing on Cathodic Protection For Steel Wall</dc:title>
  <dc:creator>shereen</dc:creator>
  <cp:lastModifiedBy>saad</cp:lastModifiedBy>
  <cp:revision>11</cp:revision>
  <dcterms:created xsi:type="dcterms:W3CDTF">2011-03-30T14:12:32Z</dcterms:created>
  <dcterms:modified xsi:type="dcterms:W3CDTF">2011-04-27T08:19:23Z</dcterms:modified>
</cp:coreProperties>
</file>